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85" r:id="rId5"/>
    <p:sldId id="276" r:id="rId6"/>
    <p:sldId id="260" r:id="rId7"/>
    <p:sldId id="272" r:id="rId8"/>
    <p:sldId id="286" r:id="rId9"/>
    <p:sldId id="262" r:id="rId10"/>
    <p:sldId id="284" r:id="rId11"/>
    <p:sldId id="287" r:id="rId12"/>
    <p:sldId id="288" r:id="rId13"/>
    <p:sldId id="289" r:id="rId14"/>
    <p:sldId id="283" r:id="rId15"/>
    <p:sldId id="273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7"/>
      <p:bold r:id="rId18"/>
    </p:embeddedFont>
    <p:embeddedFont>
      <p:font typeface="에스코어 드림 4 Regular" panose="020B0503030302020204" pitchFamily="34" charset="-127"/>
      <p:regular r:id="rId19"/>
    </p:embeddedFont>
    <p:embeddedFont>
      <p:font typeface="에스코어 드림 5 Medium" panose="020B0503030302020204" pitchFamily="34" charset="-127"/>
      <p:regular r:id="rId20"/>
    </p:embeddedFont>
    <p:embeddedFont>
      <p:font typeface="에스코어 드림 6 Bold" panose="020B0703030302020204" pitchFamily="34" charset="-127"/>
      <p:bold r:id="rId21"/>
    </p:embeddedFont>
    <p:embeddedFont>
      <p:font typeface="에스코어 드림 8 Heavy" panose="020B0903030302020204" pitchFamily="34" charset="-127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E6E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09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643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CF3591-61C1-D89C-7996-D22FDBB85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69C5A3-851A-2B27-5E79-5ECBA984D1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2F5EB6-CBA3-4C45-B331-64C17732F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4468FB-90D3-407E-EA30-7B09BE44D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876693-BFAE-8AD7-A048-F1AB11C77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1114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1B83948-5588-4904-B027-6A0687394B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729D68-1A0B-8BC0-B513-87537ABE33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1B597-9583-1107-69BA-EA932D7D3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793E7-0B84-3691-E5F5-101869D9F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204BF9-BBB3-0B25-67C7-881942725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49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7A585-92BE-603F-FDA4-A393A1A9C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72AD7F-6104-51BB-91B3-45F17729DB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083C49-15E7-7AD5-9035-B48720BE1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3A24DD-E292-0562-E77B-866CC3404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468921-6BF4-92F5-9EB6-D43F1E794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841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80FBFA-92D8-E963-E9CE-44125F092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B250CBF-A834-CC10-3B3F-259766A80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17B12B-3EE3-1C6F-0870-607CB0AA4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5F9DE0D-115A-99E5-E264-14786D4E7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0FC686-ED51-AB5A-3D2A-D1E707238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50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F1AA8D-EAE8-4523-BD9C-51908416F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5D8449-51DE-215F-F9BF-77F17ABEDE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9F374D-F6D2-C75E-32C5-E86B34050F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FE9D41-4555-3BC1-C63B-3F3254A7F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9EE852-F045-F1CC-DE7A-78CA5B69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FEE319-A918-8BE0-9FFB-A2AFF6389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648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E68410-C330-AB5D-A456-3D4D069BB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6BC92A-1359-4641-8ADB-50501F38D6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53703FC-BAE1-9A81-A53C-94F6BC919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51B501B-3B22-345C-3E39-7582AA68FB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C40C78-6CBD-3988-94BA-F167C946A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128C6EC-5C85-5FC0-A34D-CFBEB7A50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02119A9-DFBD-3E86-5D9F-EFD897820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BEB1A0-7639-F438-E928-4DD44B215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28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470B8E-C932-2EAA-6E50-164046F61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665E669-845C-228D-72BB-A88319FC7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81912D5-5C75-0742-8D43-8D3336015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F93BC4-70F0-0537-13A8-541326930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978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A07F6D1-8933-7933-09F6-8C23540E1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2A864B-210E-D110-43DB-7F95C3897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57CE5E-F0DA-9B37-18B7-79189FFA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201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F6693D-E926-2F1C-4B50-6AB772F44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88610F-F648-ACBD-4AC9-D8DA5154C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4A3186-BA7A-F8B3-8E81-4EDC946CDE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1530A63-2F1E-0C70-5713-EE4853473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C565A7-E847-1E75-FCF7-41FF0AAAF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424047-E556-F882-6C86-8B4810644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63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6F2DE-B8BB-54F2-A233-2C7362849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FC43FC-357D-8B55-51E9-9EACD53C8C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1A58EED-DB0E-3831-A22B-8D071ED018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9BE317-7142-72C0-8950-1A87C1602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B645C0-FEE8-6940-6B30-637A52C25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3B68FC-FB1B-18DE-7005-A51CCACD4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3931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9E5207B-F430-D6C5-2897-1F77FFDB2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1DDE88-4F15-32FA-574F-87F94C93F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E20BD5-5794-11B1-1BEE-740E01801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3112B-73AF-4339-AE3E-A2205884FDC6}" type="datetimeFigureOut">
              <a:rPr lang="ko-KR" altLang="en-US" smtClean="0"/>
              <a:t>2025-05-12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107E3B-ADC4-829A-FEAE-AAB03B6694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1E27E3-A12A-D7E0-CFDE-6156757079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A14E3-74EF-42CF-8643-74C901030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516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google.com/spreadsheets/d/1pUcqcIaKG8mn5iR9LeH5oAMXjB2JH09E/edit?usp=drive_link&amp;ouid=110815449540869297593&amp;rtpof=true&amp;sd=true" TargetMode="External"/><Relationship Id="rId13" Type="http://schemas.openxmlformats.org/officeDocument/2006/relationships/hyperlink" Target="https://naver.me/xenpXv7B" TargetMode="External"/><Relationship Id="rId18" Type="http://schemas.openxmlformats.org/officeDocument/2006/relationships/hyperlink" Target="https://docs.google.com/spreadsheets/d/1zrFT5KmgK3sDdb5hf-FkDXEuMySM5BRJ/edit?usp=drive_link&amp;ouid=110815449540869297593&amp;rtpof=true&amp;sd=true" TargetMode="External"/><Relationship Id="rId3" Type="http://schemas.openxmlformats.org/officeDocument/2006/relationships/hyperlink" Target="https://naver.me/IGZoumKo" TargetMode="External"/><Relationship Id="rId21" Type="http://schemas.openxmlformats.org/officeDocument/2006/relationships/hyperlink" Target="https://naver.me/G6QxFyWZ" TargetMode="External"/><Relationship Id="rId7" Type="http://schemas.openxmlformats.org/officeDocument/2006/relationships/hyperlink" Target="https://naver.me/FgTUwwzQ" TargetMode="External"/><Relationship Id="rId12" Type="http://schemas.openxmlformats.org/officeDocument/2006/relationships/hyperlink" Target="https://drive.google.com/drive/folders/1417JYq78OQwve1CqAjfRNjGXP7ueua-1?usp=drive_link" TargetMode="External"/><Relationship Id="rId17" Type="http://schemas.openxmlformats.org/officeDocument/2006/relationships/hyperlink" Target="https://naver.me/5SS7FarC" TargetMode="External"/><Relationship Id="rId2" Type="http://schemas.openxmlformats.org/officeDocument/2006/relationships/hyperlink" Target="https://docs.google.com/spreadsheets/d/1xLjUk8ldgaU63M3cLpb3-5WXQ8ZZzRwO/edit?usp=drive_link&amp;ouid=110815449540869297593&amp;rtpof=true&amp;sd=true" TargetMode="External"/><Relationship Id="rId16" Type="http://schemas.openxmlformats.org/officeDocument/2006/relationships/hyperlink" Target="https://drive.google.com/drive/folders/1mEb2B9bK0CODUT4-o7BhUBpvlhKD7vae?usp=drive_link" TargetMode="External"/><Relationship Id="rId20" Type="http://schemas.openxmlformats.org/officeDocument/2006/relationships/hyperlink" Target="https://docs.google.com/spreadsheets/d/1F2gz3Da0j1wF5kYehqpKpkZMYqGi2peh/edit?usp=drive_link&amp;ouid=110815449540869297593&amp;rtpof=true&amp;sd=tru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google.com/spreadsheets/d/1uCNDNB2PHjXAAk9YjIF8fbMTUzP4rW6j/edit?usp=drive_link&amp;ouid=110815449540869297593&amp;rtpof=true&amp;sd=true" TargetMode="External"/><Relationship Id="rId11" Type="http://schemas.openxmlformats.org/officeDocument/2006/relationships/hyperlink" Target="https://naver.me/xNnTNlN3" TargetMode="External"/><Relationship Id="rId5" Type="http://schemas.openxmlformats.org/officeDocument/2006/relationships/hyperlink" Target="https://naver.me/ID3AKbJq" TargetMode="External"/><Relationship Id="rId15" Type="http://schemas.openxmlformats.org/officeDocument/2006/relationships/hyperlink" Target="https://naver.me/F3YxD1N9" TargetMode="External"/><Relationship Id="rId10" Type="http://schemas.openxmlformats.org/officeDocument/2006/relationships/hyperlink" Target="https://drive.google.com/drive/folders/1mDpZ6ONOP6VvCweGtBJm8kqvNGosV3uq?usp=drive_link" TargetMode="External"/><Relationship Id="rId19" Type="http://schemas.openxmlformats.org/officeDocument/2006/relationships/hyperlink" Target="https://naver.me/Fzsl1mWk" TargetMode="External"/><Relationship Id="rId4" Type="http://schemas.openxmlformats.org/officeDocument/2006/relationships/hyperlink" Target="https://docs.google.com/spreadsheets/d/1F3PoO1OSEdS7gxhjGOyw2J2SwnnjnbOj/edit?usp=drive_link&amp;ouid=110815449540869297593&amp;rtpof=true&amp;sd=true" TargetMode="External"/><Relationship Id="rId9" Type="http://schemas.openxmlformats.org/officeDocument/2006/relationships/hyperlink" Target="https://naver.me/GMPseR3u" TargetMode="External"/><Relationship Id="rId14" Type="http://schemas.openxmlformats.org/officeDocument/2006/relationships/hyperlink" Target="https://docs.google.com/spreadsheets/d/1gVtVnGbb9sMPhzRI6-GhRuMqWv4QK4gZ/edit?usp=drive_link&amp;ouid=110815449540869297593&amp;rtpof=true&amp;sd=true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nocash1234@naver.com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youtu.be/7DmyggIcsIs?si=gUzCRxbTKj4eHdvH" TargetMode="Externa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1C804-6622-2C9B-9BD5-E1D617FE0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>
            <a:extLst>
              <a:ext uri="{FF2B5EF4-FFF2-40B4-BE49-F238E27FC236}">
                <a16:creationId xmlns:a16="http://schemas.microsoft.com/office/drawing/2014/main" id="{34FF31B9-27E4-63A2-B7F4-EBFF4A920EE4}"/>
              </a:ext>
            </a:extLst>
          </p:cNvPr>
          <p:cNvSpPr/>
          <p:nvPr/>
        </p:nvSpPr>
        <p:spPr>
          <a:xfrm>
            <a:off x="254000" y="277757"/>
            <a:ext cx="11684000" cy="5848356"/>
          </a:xfrm>
          <a:prstGeom prst="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C2308D1-B0AC-7C58-26B5-E7FD64B2B8F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6" b="8804"/>
          <a:stretch/>
        </p:blipFill>
        <p:spPr>
          <a:xfrm>
            <a:off x="254000" y="277755"/>
            <a:ext cx="11684000" cy="5848356"/>
          </a:xfrm>
          <a:prstGeom prst="rect">
            <a:avLst/>
          </a:prstGeo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3EE965A3-0CC9-EAFC-442A-115F1986AF04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673642" y="6306348"/>
            <a:ext cx="4844716" cy="444516"/>
          </a:xfrm>
        </p:spPr>
        <p:txBody>
          <a:bodyPr anchor="ctr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</a:t>
            </a:r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박준기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</a:t>
            </a:r>
            <a:endParaRPr lang="ko-KR" altLang="en-US" sz="9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00CC554-0CB8-2ED8-7C2C-41A889E2630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680513" y="845975"/>
            <a:ext cx="4830975" cy="2180204"/>
          </a:xfrm>
        </p:spPr>
        <p:txBody>
          <a:bodyPr>
            <a:normAutofit/>
          </a:bodyPr>
          <a:lstStyle/>
          <a:p>
            <a:pPr algn="ctr"/>
            <a:r>
              <a:rPr lang="en-US" altLang="ko-KR" sz="125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POLA</a:t>
            </a:r>
            <a:endParaRPr lang="ko-KR" altLang="en-US" sz="12500" dirty="0">
              <a:solidFill>
                <a:schemeClr val="bg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5" name="부제목 2">
            <a:extLst>
              <a:ext uri="{FF2B5EF4-FFF2-40B4-BE49-F238E27FC236}">
                <a16:creationId xmlns:a16="http://schemas.microsoft.com/office/drawing/2014/main" id="{C7FC1C13-E206-41FD-E9ED-4E220A671B00}"/>
              </a:ext>
            </a:extLst>
          </p:cNvPr>
          <p:cNvSpPr txBox="1">
            <a:spLocks/>
          </p:cNvSpPr>
          <p:nvPr/>
        </p:nvSpPr>
        <p:spPr>
          <a:xfrm>
            <a:off x="11545076" y="6610475"/>
            <a:ext cx="646924" cy="280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25.05.12</a:t>
            </a:r>
            <a:endParaRPr lang="ko-KR" altLang="en-US" sz="7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8036C6AB-7056-F163-220A-5569B3ED82B9}"/>
              </a:ext>
            </a:extLst>
          </p:cNvPr>
          <p:cNvSpPr txBox="1">
            <a:spLocks/>
          </p:cNvSpPr>
          <p:nvPr/>
        </p:nvSpPr>
        <p:spPr>
          <a:xfrm>
            <a:off x="0" y="6610475"/>
            <a:ext cx="646924" cy="2807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ko-KR" sz="8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0.0.4</a:t>
            </a:r>
            <a:endParaRPr lang="ko-KR" altLang="en-US" sz="7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3EB164D-D9DB-2346-CEB8-6CE6947FF2A1}"/>
              </a:ext>
            </a:extLst>
          </p:cNvPr>
          <p:cNvSpPr/>
          <p:nvPr/>
        </p:nvSpPr>
        <p:spPr>
          <a:xfrm>
            <a:off x="254000" y="277755"/>
            <a:ext cx="11684000" cy="5848356"/>
          </a:xfrm>
          <a:prstGeom prst="rect">
            <a:avLst/>
          </a:prstGeom>
          <a:solidFill>
            <a:schemeClr val="tx1">
              <a:lumMod val="95000"/>
              <a:lumOff val="5000"/>
              <a:alpha val="37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제목 1">
            <a:extLst>
              <a:ext uri="{FF2B5EF4-FFF2-40B4-BE49-F238E27FC236}">
                <a16:creationId xmlns:a16="http://schemas.microsoft.com/office/drawing/2014/main" id="{16B13FD9-EB8F-FC96-3820-3419932E8097}"/>
              </a:ext>
            </a:extLst>
          </p:cNvPr>
          <p:cNvSpPr txBox="1">
            <a:spLocks/>
          </p:cNvSpPr>
          <p:nvPr/>
        </p:nvSpPr>
        <p:spPr>
          <a:xfrm>
            <a:off x="3680513" y="845975"/>
            <a:ext cx="4830975" cy="21802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12500" dirty="0">
                <a:solidFill>
                  <a:schemeClr val="bg1"/>
                </a:solidFill>
                <a:effectLst>
                  <a:outerShdw blurRad="50800" dir="2700000" algn="tl" rotWithShape="0">
                    <a:prstClr val="black">
                      <a:alpha val="50000"/>
                    </a:prst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POLA</a:t>
            </a:r>
            <a:endParaRPr lang="ko-KR" altLang="en-US" sz="12500" dirty="0">
              <a:solidFill>
                <a:schemeClr val="bg1"/>
              </a:solidFill>
              <a:effectLst>
                <a:outerShdw blurRad="50800" dir="2700000" algn="tl" rotWithShape="0">
                  <a:prstClr val="black">
                    <a:alpha val="50000"/>
                  </a:prstClr>
                </a:outerShdw>
              </a:effectLst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FE2D5DC1-5974-E9DD-C9B4-E79BBAF82108}"/>
              </a:ext>
            </a:extLst>
          </p:cNvPr>
          <p:cNvSpPr txBox="1">
            <a:spLocks/>
          </p:cNvSpPr>
          <p:nvPr/>
        </p:nvSpPr>
        <p:spPr>
          <a:xfrm>
            <a:off x="3680513" y="2697533"/>
            <a:ext cx="4830975" cy="11543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5400" dirty="0">
                <a:solidFill>
                  <a:schemeClr val="bg1"/>
                </a:solidFill>
                <a:effectLst>
                  <a:outerShdw blurRad="50800" dir="2700000" algn="tl" rotWithShape="0">
                    <a:prstClr val="black">
                      <a:alpha val="50000"/>
                    </a:prstClr>
                  </a:outerShdw>
                </a:effectLst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포트폴리오</a:t>
            </a:r>
          </a:p>
        </p:txBody>
      </p:sp>
    </p:spTree>
    <p:extLst>
      <p:ext uri="{BB962C8B-B14F-4D97-AF65-F5344CB8AC3E}">
        <p14:creationId xmlns:p14="http://schemas.microsoft.com/office/powerpoint/2010/main" val="21884022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AE42C-9970-020A-6514-6138BDD825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CC9623-F464-7AF1-E34A-87351932EA51}"/>
              </a:ext>
            </a:extLst>
          </p:cNvPr>
          <p:cNvSpPr txBox="1"/>
          <p:nvPr/>
        </p:nvSpPr>
        <p:spPr>
          <a:xfrm>
            <a:off x="5294341" y="3306099"/>
            <a:ext cx="1603324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4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그래픽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F6F919-5866-9624-AB25-8FDBDD703A37}"/>
              </a:ext>
            </a:extLst>
          </p:cNvPr>
          <p:cNvSpPr txBox="1"/>
          <p:nvPr/>
        </p:nvSpPr>
        <p:spPr>
          <a:xfrm>
            <a:off x="5531584" y="1701176"/>
            <a:ext cx="11288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6</a:t>
            </a:r>
            <a:endParaRPr lang="ko-KR" altLang="en-US" sz="11500" dirty="0">
              <a:ln>
                <a:solidFill>
                  <a:schemeClr val="accent1">
                    <a:alpha val="0"/>
                  </a:schemeClr>
                </a:solidFill>
              </a:ln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C1CE314-978A-125F-D6B5-8FC19AB6FEF7}"/>
              </a:ext>
            </a:extLst>
          </p:cNvPr>
          <p:cNvCxnSpPr>
            <a:cxnSpLocks/>
          </p:cNvCxnSpPr>
          <p:nvPr/>
        </p:nvCxnSpPr>
        <p:spPr>
          <a:xfrm>
            <a:off x="4839424" y="4013985"/>
            <a:ext cx="251315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1320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AF5B3A3F-944A-E29E-70D1-99B6DEE72A5A}"/>
              </a:ext>
            </a:extLst>
          </p:cNvPr>
          <p:cNvSpPr txBox="1">
            <a:spLocks/>
          </p:cNvSpPr>
          <p:nvPr/>
        </p:nvSpPr>
        <p:spPr>
          <a:xfrm>
            <a:off x="5455319" y="661567"/>
            <a:ext cx="1281363" cy="355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20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참고자료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84C7C6-8AAB-D714-8A02-B7D15D071BDA}"/>
              </a:ext>
            </a:extLst>
          </p:cNvPr>
          <p:cNvSpPr txBox="1"/>
          <p:nvPr/>
        </p:nvSpPr>
        <p:spPr>
          <a:xfrm>
            <a:off x="2835428" y="3033789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콤보 시스템 기획서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2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2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3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3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3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3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A0336A-9D06-14FD-8EA7-524F8DF3C359}"/>
              </a:ext>
            </a:extLst>
          </p:cNvPr>
          <p:cNvSpPr txBox="1"/>
          <p:nvPr/>
        </p:nvSpPr>
        <p:spPr>
          <a:xfrm>
            <a:off x="2835428" y="4359370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판정 시스템 기획서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4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4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5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5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5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5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23747F-00E2-07AB-F127-A5A4140799D2}"/>
              </a:ext>
            </a:extLst>
          </p:cNvPr>
          <p:cNvSpPr txBox="1"/>
          <p:nvPr/>
        </p:nvSpPr>
        <p:spPr>
          <a:xfrm>
            <a:off x="624137" y="4359370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스테이지 데이터테이블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6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6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7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7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7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7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70880F7-7172-EA94-042D-DC8145B77B58}"/>
              </a:ext>
            </a:extLst>
          </p:cNvPr>
          <p:cNvCxnSpPr>
            <a:cxnSpLocks/>
          </p:cNvCxnSpPr>
          <p:nvPr/>
        </p:nvCxnSpPr>
        <p:spPr>
          <a:xfrm>
            <a:off x="607595" y="1515059"/>
            <a:ext cx="18188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FD04439-A05E-15C9-E977-1354965C98E6}"/>
              </a:ext>
            </a:extLst>
          </p:cNvPr>
          <p:cNvSpPr txBox="1"/>
          <p:nvPr/>
        </p:nvSpPr>
        <p:spPr>
          <a:xfrm>
            <a:off x="624138" y="1705302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별 컨텐츠 기획서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8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8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9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9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9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9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0F90BF-48EE-9871-A82E-CED14794E02F}"/>
              </a:ext>
            </a:extLst>
          </p:cNvPr>
          <p:cNvSpPr txBox="1"/>
          <p:nvPr/>
        </p:nvSpPr>
        <p:spPr>
          <a:xfrm>
            <a:off x="5046718" y="3033788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spc="-150" dirty="0" err="1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 그래픽 파일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0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0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1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1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1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1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C43158-261F-F0A3-E2F5-8A5FE9F65BE0}"/>
              </a:ext>
            </a:extLst>
          </p:cNvPr>
          <p:cNvSpPr txBox="1"/>
          <p:nvPr/>
        </p:nvSpPr>
        <p:spPr>
          <a:xfrm>
            <a:off x="624137" y="3033788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스테이지 비트맵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2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2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3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3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3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3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963EFC-882E-2AF7-3658-A91EE5E37B84}"/>
              </a:ext>
            </a:extLst>
          </p:cNvPr>
          <p:cNvSpPr txBox="1"/>
          <p:nvPr/>
        </p:nvSpPr>
        <p:spPr>
          <a:xfrm>
            <a:off x="2835428" y="1708207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랭크 시스템 기획서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4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4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5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5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5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5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5D7B8211-1F68-B37D-710C-BB783E4A34AE}"/>
              </a:ext>
            </a:extLst>
          </p:cNvPr>
          <p:cNvCxnSpPr>
            <a:cxnSpLocks/>
          </p:cNvCxnSpPr>
          <p:nvPr/>
        </p:nvCxnSpPr>
        <p:spPr>
          <a:xfrm>
            <a:off x="2818885" y="1515059"/>
            <a:ext cx="18188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3102FBF-93C9-DA3E-919F-5FBA47FDF8C3}"/>
              </a:ext>
            </a:extLst>
          </p:cNvPr>
          <p:cNvSpPr txBox="1"/>
          <p:nvPr/>
        </p:nvSpPr>
        <p:spPr>
          <a:xfrm>
            <a:off x="5046718" y="1705304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캐릭터 모델링 문서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6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6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7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7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7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7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6FEFF49E-5DCB-F84B-9787-CAB711407AA3}"/>
              </a:ext>
            </a:extLst>
          </p:cNvPr>
          <p:cNvCxnSpPr>
            <a:cxnSpLocks/>
          </p:cNvCxnSpPr>
          <p:nvPr/>
        </p:nvCxnSpPr>
        <p:spPr>
          <a:xfrm>
            <a:off x="5030175" y="1515059"/>
            <a:ext cx="18188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B5AB50-3701-D8D7-5A42-E6BD74EAA6ED}"/>
              </a:ext>
            </a:extLst>
          </p:cNvPr>
          <p:cNvSpPr txBox="1"/>
          <p:nvPr/>
        </p:nvSpPr>
        <p:spPr>
          <a:xfrm>
            <a:off x="7258008" y="1705304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사운드 리소스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8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8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9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9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9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19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4BFB677D-9DFC-2D74-AF75-345EF343DB3A}"/>
              </a:ext>
            </a:extLst>
          </p:cNvPr>
          <p:cNvCxnSpPr>
            <a:cxnSpLocks/>
          </p:cNvCxnSpPr>
          <p:nvPr/>
        </p:nvCxnSpPr>
        <p:spPr>
          <a:xfrm>
            <a:off x="7241465" y="1515059"/>
            <a:ext cx="18188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32EDFF7-D721-80E6-F08B-971E98672548}"/>
              </a:ext>
            </a:extLst>
          </p:cNvPr>
          <p:cNvSpPr txBox="1"/>
          <p:nvPr/>
        </p:nvSpPr>
        <p:spPr>
          <a:xfrm>
            <a:off x="9469297" y="1705303"/>
            <a:ext cx="1785801" cy="83093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UI </a:t>
            </a:r>
            <a:r>
              <a:rPr lang="ko-KR" altLang="en-US" sz="1400" b="1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기획서</a:t>
            </a:r>
            <a:endParaRPr lang="en-US" altLang="ko-KR" sz="1400" b="1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20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20"/>
              </a:rPr>
              <a:t>구글 드라이브 링크</a:t>
            </a:r>
            <a:endParaRPr lang="en-US" altLang="ko-KR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21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21"/>
              </a:rPr>
              <a:t>네이버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21"/>
              </a:rPr>
              <a:t>MYBOX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21"/>
              </a:rPr>
              <a:t>링크</a:t>
            </a:r>
            <a:endParaRPr lang="ko-KR" altLang="en-US" sz="1200" spc="-150" dirty="0">
              <a:solidFill>
                <a:srgbClr val="6E6E6E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DAE914B9-530A-9CFF-EE3A-0CD261B3524D}"/>
              </a:ext>
            </a:extLst>
          </p:cNvPr>
          <p:cNvCxnSpPr>
            <a:cxnSpLocks/>
          </p:cNvCxnSpPr>
          <p:nvPr/>
        </p:nvCxnSpPr>
        <p:spPr>
          <a:xfrm>
            <a:off x="9452754" y="1515059"/>
            <a:ext cx="18188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060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0B5C01-40BB-C3CB-36D8-DD072B778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9599"/>
            <a:ext cx="10515600" cy="6118802"/>
          </a:xfrm>
        </p:spPr>
        <p:txBody>
          <a:bodyPr/>
          <a:lstStyle/>
          <a:p>
            <a:pPr algn="ctr"/>
            <a:r>
              <a:rPr lang="ko-KR" altLang="en-US" sz="8000" b="1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감사합니다</a:t>
            </a:r>
            <a:endParaRPr lang="ko-KR" altLang="en-US" b="1" dirty="0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34E4DF-813D-462A-925D-2A0F3256FBB6}"/>
              </a:ext>
            </a:extLst>
          </p:cNvPr>
          <p:cNvSpPr txBox="1"/>
          <p:nvPr/>
        </p:nvSpPr>
        <p:spPr>
          <a:xfrm>
            <a:off x="4908551" y="3923184"/>
            <a:ext cx="2374900" cy="2308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900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nocash1234@naver.com</a:t>
            </a:r>
            <a:r>
              <a:rPr lang="en-US" altLang="ko-KR" sz="900" spc="-15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 / 010-2950-3134</a:t>
            </a:r>
            <a:endParaRPr lang="ko-KR" altLang="en-US" sz="900" spc="-150" dirty="0">
              <a:latin typeface="에스코어 드림 4 Regular" panose="020B0503030302020204" pitchFamily="34" charset="-127"/>
              <a:ea typeface="에스코어 드림 4 Regular" panose="020B0503030302020204" pitchFamily="34" charset="-127"/>
              <a:cs typeface="Pretendard Variable Light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9376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A4CDF1-A9FD-6AB6-248E-5BC2B548F92F}"/>
              </a:ext>
            </a:extLst>
          </p:cNvPr>
          <p:cNvSpPr txBox="1"/>
          <p:nvPr/>
        </p:nvSpPr>
        <p:spPr>
          <a:xfrm>
            <a:off x="5426994" y="904049"/>
            <a:ext cx="1334961" cy="6635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0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+mj-cs"/>
              </a:rPr>
              <a:t>목차</a:t>
            </a:r>
            <a:endParaRPr lang="en-US" altLang="ko-KR" sz="4000" dirty="0">
              <a:latin typeface="에스코어 드림 8 Heavy" panose="020B0903030302020204" pitchFamily="34" charset="-127"/>
              <a:ea typeface="에스코어 드림 8 Heavy" panose="020B0903030302020204" pitchFamily="34" charset="-127"/>
              <a:cs typeface="+mj-cs"/>
            </a:endParaRPr>
          </a:p>
        </p:txBody>
      </p: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02BC5C85-E0AC-16BC-4D6A-85D4BA66259A}"/>
              </a:ext>
            </a:extLst>
          </p:cNvPr>
          <p:cNvGrpSpPr/>
          <p:nvPr/>
        </p:nvGrpSpPr>
        <p:grpSpPr>
          <a:xfrm>
            <a:off x="656597" y="2250461"/>
            <a:ext cx="10878806" cy="2357078"/>
            <a:chOff x="656008" y="2471673"/>
            <a:chExt cx="10878806" cy="2357078"/>
          </a:xfrm>
        </p:grpSpPr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7DF2F791-8962-5201-22F5-D4D03EDB934C}"/>
                </a:ext>
              </a:extLst>
            </p:cNvPr>
            <p:cNvGrpSpPr/>
            <p:nvPr/>
          </p:nvGrpSpPr>
          <p:grpSpPr>
            <a:xfrm>
              <a:off x="656008" y="2471673"/>
              <a:ext cx="1247457" cy="1741524"/>
              <a:chOff x="628607" y="2471673"/>
              <a:chExt cx="1247457" cy="1741524"/>
            </a:xfrm>
          </p:grpSpPr>
          <p:grpSp>
            <p:nvGrpSpPr>
              <p:cNvPr id="68" name="그룹 67">
                <a:extLst>
                  <a:ext uri="{FF2B5EF4-FFF2-40B4-BE49-F238E27FC236}">
                    <a16:creationId xmlns:a16="http://schemas.microsoft.com/office/drawing/2014/main" id="{BFA80AB7-3D7F-9239-D173-1F0FBAC752AE}"/>
                  </a:ext>
                </a:extLst>
              </p:cNvPr>
              <p:cNvGrpSpPr/>
              <p:nvPr/>
            </p:nvGrpSpPr>
            <p:grpSpPr>
              <a:xfrm>
                <a:off x="628607" y="2471673"/>
                <a:ext cx="1247457" cy="1046441"/>
                <a:chOff x="2894820" y="2989848"/>
                <a:chExt cx="1247457" cy="1046441"/>
              </a:xfrm>
            </p:grpSpPr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3701C1AE-3E02-6664-955D-D5160269A038}"/>
                    </a:ext>
                  </a:extLst>
                </p:cNvPr>
                <p:cNvSpPr txBox="1"/>
                <p:nvPr/>
              </p:nvSpPr>
              <p:spPr>
                <a:xfrm>
                  <a:off x="3097600" y="2989848"/>
                  <a:ext cx="841898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dirty="0">
                      <a:latin typeface="에스코어 드림 8 Heavy" panose="020B0903030302020204" pitchFamily="34" charset="-127"/>
                      <a:ea typeface="에스코어 드림 8 Heavy" panose="020B0903030302020204" pitchFamily="34" charset="-127"/>
                    </a:rPr>
                    <a:t>01</a:t>
                  </a:r>
                  <a:endParaRPr lang="ko-KR" altLang="en-US" sz="2000" dirty="0"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4FFFCB32-B0ED-966A-1CBC-C19E570E3FB6}"/>
                    </a:ext>
                  </a:extLst>
                </p:cNvPr>
                <p:cNvSpPr txBox="1"/>
                <p:nvPr/>
              </p:nvSpPr>
              <p:spPr>
                <a:xfrm>
                  <a:off x="2894820" y="3636179"/>
                  <a:ext cx="1247457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게임 소개</a:t>
                  </a:r>
                </a:p>
              </p:txBody>
            </p:sp>
          </p:grpSp>
          <p:grpSp>
            <p:nvGrpSpPr>
              <p:cNvPr id="52" name="그룹 51">
                <a:extLst>
                  <a:ext uri="{FF2B5EF4-FFF2-40B4-BE49-F238E27FC236}">
                    <a16:creationId xmlns:a16="http://schemas.microsoft.com/office/drawing/2014/main" id="{51E1C641-F08E-05E2-D41C-3DC9E04E32CF}"/>
                  </a:ext>
                </a:extLst>
              </p:cNvPr>
              <p:cNvGrpSpPr/>
              <p:nvPr/>
            </p:nvGrpSpPr>
            <p:grpSpPr>
              <a:xfrm>
                <a:off x="810709" y="3596873"/>
                <a:ext cx="877164" cy="616324"/>
                <a:chOff x="810709" y="3638038"/>
                <a:chExt cx="877164" cy="616324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CFD5144A-24BB-68D3-8860-61E8BB1F06B2}"/>
                    </a:ext>
                  </a:extLst>
                </p:cNvPr>
                <p:cNvSpPr txBox="1"/>
                <p:nvPr/>
              </p:nvSpPr>
              <p:spPr>
                <a:xfrm>
                  <a:off x="810709" y="3638038"/>
                  <a:ext cx="87716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데모영상</a:t>
                  </a: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1CD1BE7F-E13A-8C4B-0ADF-F154B5562215}"/>
                    </a:ext>
                  </a:extLst>
                </p:cNvPr>
                <p:cNvSpPr txBox="1"/>
                <p:nvPr/>
              </p:nvSpPr>
              <p:spPr>
                <a:xfrm>
                  <a:off x="810710" y="3946585"/>
                  <a:ext cx="87716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게임설명</a:t>
                  </a:r>
                </a:p>
              </p:txBody>
            </p:sp>
          </p:grp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862272DD-48CC-2263-935D-CBBD08F4D1DE}"/>
                </a:ext>
              </a:extLst>
            </p:cNvPr>
            <p:cNvGrpSpPr/>
            <p:nvPr/>
          </p:nvGrpSpPr>
          <p:grpSpPr>
            <a:xfrm>
              <a:off x="6061320" y="2471673"/>
              <a:ext cx="1675460" cy="2049301"/>
              <a:chOff x="5939434" y="2471673"/>
              <a:chExt cx="1675460" cy="2049301"/>
            </a:xfrm>
          </p:grpSpPr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896B4F2C-241B-F41B-86C7-C18C5B788DC7}"/>
                  </a:ext>
                </a:extLst>
              </p:cNvPr>
              <p:cNvGrpSpPr/>
              <p:nvPr/>
            </p:nvGrpSpPr>
            <p:grpSpPr>
              <a:xfrm>
                <a:off x="6314532" y="2471673"/>
                <a:ext cx="925254" cy="1046441"/>
                <a:chOff x="5676994" y="2989848"/>
                <a:chExt cx="925254" cy="1046441"/>
              </a:xfrm>
            </p:grpSpPr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DDF6FAFC-49E4-9CCF-1EB5-9FEA1D01DF18}"/>
                    </a:ext>
                  </a:extLst>
                </p:cNvPr>
                <p:cNvSpPr txBox="1"/>
                <p:nvPr/>
              </p:nvSpPr>
              <p:spPr>
                <a:xfrm>
                  <a:off x="5718670" y="2989848"/>
                  <a:ext cx="841898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dirty="0">
                      <a:latin typeface="에스코어 드림 8 Heavy" panose="020B0903030302020204" pitchFamily="34" charset="-127"/>
                      <a:ea typeface="에스코어 드림 8 Heavy" panose="020B0903030302020204" pitchFamily="34" charset="-127"/>
                    </a:rPr>
                    <a:t>04</a:t>
                  </a:r>
                  <a:endParaRPr lang="ko-KR" altLang="en-US" sz="2000" dirty="0"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endParaRPr>
                </a:p>
              </p:txBody>
            </p:sp>
            <p:sp>
              <p:nvSpPr>
                <p:cNvPr id="4" name="TextBox 3">
                  <a:extLst>
                    <a:ext uri="{FF2B5EF4-FFF2-40B4-BE49-F238E27FC236}">
                      <a16:creationId xmlns:a16="http://schemas.microsoft.com/office/drawing/2014/main" id="{A4CD09E0-A19E-E6DD-689E-9D99D9C0EB3F}"/>
                    </a:ext>
                  </a:extLst>
                </p:cNvPr>
                <p:cNvSpPr txBox="1"/>
                <p:nvPr/>
              </p:nvSpPr>
              <p:spPr>
                <a:xfrm>
                  <a:off x="5676994" y="3636179"/>
                  <a:ext cx="92525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컨텐츠</a:t>
                  </a:r>
                </a:p>
              </p:txBody>
            </p:sp>
          </p:grpSp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4D7DA871-3D5A-8035-EFD3-9765A4D8C9ED}"/>
                  </a:ext>
                </a:extLst>
              </p:cNvPr>
              <p:cNvGrpSpPr/>
              <p:nvPr/>
            </p:nvGrpSpPr>
            <p:grpSpPr>
              <a:xfrm>
                <a:off x="5939434" y="3596873"/>
                <a:ext cx="1675460" cy="924101"/>
                <a:chOff x="5939434" y="3638038"/>
                <a:chExt cx="1675460" cy="924101"/>
              </a:xfrm>
            </p:grpSpPr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FF40B812-49D5-C3E1-0FD0-5E2C585E4A72}"/>
                    </a:ext>
                  </a:extLst>
                </p:cNvPr>
                <p:cNvSpPr txBox="1"/>
                <p:nvPr/>
              </p:nvSpPr>
              <p:spPr>
                <a:xfrm>
                  <a:off x="6052441" y="3638038"/>
                  <a:ext cx="14494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스테이지 컨텐츠</a:t>
                  </a:r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E73C5890-2DF3-7AD5-D3DF-4267C173A347}"/>
                    </a:ext>
                  </a:extLst>
                </p:cNvPr>
                <p:cNvSpPr txBox="1"/>
                <p:nvPr/>
              </p:nvSpPr>
              <p:spPr>
                <a:xfrm>
                  <a:off x="5939434" y="3946585"/>
                  <a:ext cx="167546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스테이지 제작 방법</a:t>
                  </a: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C82DC249-A158-15D1-4067-8E7DF8787016}"/>
                    </a:ext>
                  </a:extLst>
                </p:cNvPr>
                <p:cNvSpPr txBox="1"/>
                <p:nvPr/>
              </p:nvSpPr>
              <p:spPr>
                <a:xfrm>
                  <a:off x="6312128" y="4254362"/>
                  <a:ext cx="93006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별 컨텐츠</a:t>
                  </a:r>
                </a:p>
              </p:txBody>
            </p:sp>
          </p:grp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E1C06047-5FED-9A91-683E-77E081D6EC36}"/>
                </a:ext>
              </a:extLst>
            </p:cNvPr>
            <p:cNvGrpSpPr/>
            <p:nvPr/>
          </p:nvGrpSpPr>
          <p:grpSpPr>
            <a:xfrm>
              <a:off x="8246476" y="2471673"/>
              <a:ext cx="1502334" cy="1741524"/>
              <a:chOff x="8102444" y="2471673"/>
              <a:chExt cx="1502334" cy="1741524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F8C523CD-F86B-F172-BA45-3971BAD91D94}"/>
                  </a:ext>
                </a:extLst>
              </p:cNvPr>
              <p:cNvGrpSpPr/>
              <p:nvPr/>
            </p:nvGrpSpPr>
            <p:grpSpPr>
              <a:xfrm>
                <a:off x="8390981" y="2471673"/>
                <a:ext cx="925254" cy="1046441"/>
                <a:chOff x="5676995" y="2989848"/>
                <a:chExt cx="925254" cy="1046441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8A6446A-4F94-AC10-06C6-FE7C86F09006}"/>
                    </a:ext>
                  </a:extLst>
                </p:cNvPr>
                <p:cNvSpPr txBox="1"/>
                <p:nvPr/>
              </p:nvSpPr>
              <p:spPr>
                <a:xfrm>
                  <a:off x="5718670" y="2989848"/>
                  <a:ext cx="841898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dirty="0">
                      <a:latin typeface="에스코어 드림 8 Heavy" panose="020B0903030302020204" pitchFamily="34" charset="-127"/>
                      <a:ea typeface="에스코어 드림 8 Heavy" panose="020B0903030302020204" pitchFamily="34" charset="-127"/>
                    </a:rPr>
                    <a:t>05</a:t>
                  </a:r>
                  <a:endParaRPr lang="ko-KR" altLang="en-US" sz="2000" dirty="0"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endParaRP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5CEAD4E2-89CD-D889-B8F6-E7183C32FDEE}"/>
                    </a:ext>
                  </a:extLst>
                </p:cNvPr>
                <p:cNvSpPr txBox="1"/>
                <p:nvPr/>
              </p:nvSpPr>
              <p:spPr>
                <a:xfrm>
                  <a:off x="5676995" y="3636179"/>
                  <a:ext cx="92525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사운드</a:t>
                  </a:r>
                </a:p>
              </p:txBody>
            </p:sp>
          </p:grpSp>
          <p:grpSp>
            <p:nvGrpSpPr>
              <p:cNvPr id="49" name="그룹 48">
                <a:extLst>
                  <a:ext uri="{FF2B5EF4-FFF2-40B4-BE49-F238E27FC236}">
                    <a16:creationId xmlns:a16="http://schemas.microsoft.com/office/drawing/2014/main" id="{E34C3D63-5349-C87D-1359-E76633F7D931}"/>
                  </a:ext>
                </a:extLst>
              </p:cNvPr>
              <p:cNvGrpSpPr/>
              <p:nvPr/>
            </p:nvGrpSpPr>
            <p:grpSpPr>
              <a:xfrm>
                <a:off x="8102444" y="3596873"/>
                <a:ext cx="1502334" cy="616324"/>
                <a:chOff x="8102444" y="3638038"/>
                <a:chExt cx="1502334" cy="616324"/>
              </a:xfrm>
            </p:grpSpPr>
            <p:sp>
              <p:nvSpPr>
                <p:cNvPr id="14" name="TextBox 13">
                  <a:extLst>
                    <a:ext uri="{FF2B5EF4-FFF2-40B4-BE49-F238E27FC236}">
                      <a16:creationId xmlns:a16="http://schemas.microsoft.com/office/drawing/2014/main" id="{F02FFA4A-6CDB-C063-FB13-3632A44BECDA}"/>
                    </a:ext>
                  </a:extLst>
                </p:cNvPr>
                <p:cNvSpPr txBox="1"/>
                <p:nvPr/>
              </p:nvSpPr>
              <p:spPr>
                <a:xfrm>
                  <a:off x="8215452" y="3638038"/>
                  <a:ext cx="127631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사운드 리소스</a:t>
                  </a: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2EDC8CED-3198-C959-2C2C-5A98898D907E}"/>
                    </a:ext>
                  </a:extLst>
                </p:cNvPr>
                <p:cNvSpPr txBox="1"/>
                <p:nvPr/>
              </p:nvSpPr>
              <p:spPr>
                <a:xfrm>
                  <a:off x="8102444" y="3946585"/>
                  <a:ext cx="1502334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리소스 관리 문서</a:t>
                  </a:r>
                </a:p>
              </p:txBody>
            </p:sp>
          </p:grpSp>
        </p:grpSp>
        <p:grpSp>
          <p:nvGrpSpPr>
            <p:cNvPr id="59" name="그룹 58">
              <a:extLst>
                <a:ext uri="{FF2B5EF4-FFF2-40B4-BE49-F238E27FC236}">
                  <a16:creationId xmlns:a16="http://schemas.microsoft.com/office/drawing/2014/main" id="{784CE6D6-85F6-C6FA-A952-5DC1584AFC36}"/>
                </a:ext>
              </a:extLst>
            </p:cNvPr>
            <p:cNvGrpSpPr/>
            <p:nvPr/>
          </p:nvGrpSpPr>
          <p:grpSpPr>
            <a:xfrm>
              <a:off x="10258503" y="2471673"/>
              <a:ext cx="1276311" cy="1741524"/>
              <a:chOff x="10291901" y="2471673"/>
              <a:chExt cx="1276311" cy="1741524"/>
            </a:xfrm>
          </p:grpSpPr>
          <p:grpSp>
            <p:nvGrpSpPr>
              <p:cNvPr id="19" name="그룹 18">
                <a:extLst>
                  <a:ext uri="{FF2B5EF4-FFF2-40B4-BE49-F238E27FC236}">
                    <a16:creationId xmlns:a16="http://schemas.microsoft.com/office/drawing/2014/main" id="{9858FF11-5526-333B-7DA7-94DDC635B843}"/>
                  </a:ext>
                </a:extLst>
              </p:cNvPr>
              <p:cNvGrpSpPr/>
              <p:nvPr/>
            </p:nvGrpSpPr>
            <p:grpSpPr>
              <a:xfrm>
                <a:off x="10467430" y="2471673"/>
                <a:ext cx="925254" cy="1046441"/>
                <a:chOff x="5676995" y="2989848"/>
                <a:chExt cx="925254" cy="1046441"/>
              </a:xfrm>
            </p:grpSpPr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EB4EAC00-F18A-F71C-0EC7-AD4F59F66927}"/>
                    </a:ext>
                  </a:extLst>
                </p:cNvPr>
                <p:cNvSpPr txBox="1"/>
                <p:nvPr/>
              </p:nvSpPr>
              <p:spPr>
                <a:xfrm>
                  <a:off x="5718670" y="2989848"/>
                  <a:ext cx="841898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dirty="0">
                      <a:latin typeface="에스코어 드림 8 Heavy" panose="020B0903030302020204" pitchFamily="34" charset="-127"/>
                      <a:ea typeface="에스코어 드림 8 Heavy" panose="020B0903030302020204" pitchFamily="34" charset="-127"/>
                    </a:rPr>
                    <a:t>06</a:t>
                  </a:r>
                  <a:endParaRPr lang="ko-KR" altLang="en-US" sz="2000" dirty="0"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endParaRP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5C0C6151-E723-481B-771C-C987C9987E0A}"/>
                    </a:ext>
                  </a:extLst>
                </p:cNvPr>
                <p:cNvSpPr txBox="1"/>
                <p:nvPr/>
              </p:nvSpPr>
              <p:spPr>
                <a:xfrm>
                  <a:off x="5676995" y="3636179"/>
                  <a:ext cx="92525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그래픽</a:t>
                  </a:r>
                </a:p>
              </p:txBody>
            </p: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972ED0B7-49C0-E65B-FF68-28117F8F2B72}"/>
                  </a:ext>
                </a:extLst>
              </p:cNvPr>
              <p:cNvGrpSpPr/>
              <p:nvPr/>
            </p:nvGrpSpPr>
            <p:grpSpPr>
              <a:xfrm>
                <a:off x="10291901" y="3596873"/>
                <a:ext cx="1276311" cy="616324"/>
                <a:chOff x="10291901" y="3638038"/>
                <a:chExt cx="1276311" cy="616324"/>
              </a:xfrm>
            </p:grpSpPr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8C2C4992-6BDC-D2E0-22F4-34C3041F6223}"/>
                    </a:ext>
                  </a:extLst>
                </p:cNvPr>
                <p:cNvSpPr txBox="1"/>
                <p:nvPr/>
              </p:nvSpPr>
              <p:spPr>
                <a:xfrm>
                  <a:off x="10291901" y="3638038"/>
                  <a:ext cx="127631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캐릭터 그래픽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26758E7E-1F27-988B-A9D9-1D9647D843C6}"/>
                    </a:ext>
                  </a:extLst>
                </p:cNvPr>
                <p:cNvSpPr txBox="1"/>
                <p:nvPr/>
              </p:nvSpPr>
              <p:spPr>
                <a:xfrm>
                  <a:off x="10466629" y="3946585"/>
                  <a:ext cx="926857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UI </a:t>
                  </a:r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그래픽</a:t>
                  </a:r>
                </a:p>
              </p:txBody>
            </p:sp>
          </p:grpSp>
        </p:grp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3EE1C9AA-888F-8710-4137-FC54ADE13BA3}"/>
                </a:ext>
              </a:extLst>
            </p:cNvPr>
            <p:cNvGrpSpPr/>
            <p:nvPr/>
          </p:nvGrpSpPr>
          <p:grpSpPr>
            <a:xfrm>
              <a:off x="2526171" y="2471673"/>
              <a:ext cx="926856" cy="1432977"/>
              <a:chOff x="2737913" y="2471673"/>
              <a:chExt cx="926856" cy="1432977"/>
            </a:xfrm>
          </p:grpSpPr>
          <p:grpSp>
            <p:nvGrpSpPr>
              <p:cNvPr id="69" name="그룹 68">
                <a:extLst>
                  <a:ext uri="{FF2B5EF4-FFF2-40B4-BE49-F238E27FC236}">
                    <a16:creationId xmlns:a16="http://schemas.microsoft.com/office/drawing/2014/main" id="{54FD73E0-6C85-821F-C0DA-1E59EC0989B6}"/>
                  </a:ext>
                </a:extLst>
              </p:cNvPr>
              <p:cNvGrpSpPr/>
              <p:nvPr/>
            </p:nvGrpSpPr>
            <p:grpSpPr>
              <a:xfrm>
                <a:off x="2780393" y="2471673"/>
                <a:ext cx="841898" cy="1046441"/>
                <a:chOff x="5718670" y="2989848"/>
                <a:chExt cx="841898" cy="1046441"/>
              </a:xfrm>
            </p:grpSpPr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D64DE863-2036-A068-A7F5-E1F1438B2436}"/>
                    </a:ext>
                  </a:extLst>
                </p:cNvPr>
                <p:cNvSpPr txBox="1"/>
                <p:nvPr/>
              </p:nvSpPr>
              <p:spPr>
                <a:xfrm>
                  <a:off x="5718670" y="2989848"/>
                  <a:ext cx="841898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dirty="0">
                      <a:latin typeface="에스코어 드림 8 Heavy" panose="020B0903030302020204" pitchFamily="34" charset="-127"/>
                      <a:ea typeface="에스코어 드림 8 Heavy" panose="020B0903030302020204" pitchFamily="34" charset="-127"/>
                    </a:rPr>
                    <a:t>02</a:t>
                  </a:r>
                  <a:endParaRPr lang="ko-KR" altLang="en-US" sz="2000" dirty="0"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E4D1E8DC-9406-3F1F-5977-B2C362381477}"/>
                    </a:ext>
                  </a:extLst>
                </p:cNvPr>
                <p:cNvSpPr txBox="1"/>
                <p:nvPr/>
              </p:nvSpPr>
              <p:spPr>
                <a:xfrm>
                  <a:off x="5925459" y="3636179"/>
                  <a:ext cx="42832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2000"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UI</a:t>
                  </a:r>
                  <a:endParaRPr lang="ko-KR" altLang="en-US" sz="2000" dirty="0"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endParaRPr>
                </a:p>
              </p:txBody>
            </p:sp>
          </p:grp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78ABD678-593A-E3CB-9FA6-121B825B72E9}"/>
                  </a:ext>
                </a:extLst>
              </p:cNvPr>
              <p:cNvSpPr txBox="1"/>
              <p:nvPr/>
            </p:nvSpPr>
            <p:spPr>
              <a:xfrm>
                <a:off x="2737913" y="3596873"/>
                <a:ext cx="92685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1400" dirty="0">
                    <a:solidFill>
                      <a:schemeClr val="bg2">
                        <a:lumMod val="25000"/>
                      </a:schemeClr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UI </a:t>
                </a:r>
                <a:r>
                  <a:rPr lang="ko-KR" altLang="en-US" sz="1400" dirty="0">
                    <a:solidFill>
                      <a:schemeClr val="bg2">
                        <a:lumMod val="25000"/>
                      </a:schemeClr>
                    </a:solidFill>
                    <a:latin typeface="에스코어 드림 4 Regular" panose="020B0503030302020204" pitchFamily="34" charset="-127"/>
                    <a:ea typeface="에스코어 드림 4 Regular" panose="020B0503030302020204" pitchFamily="34" charset="-127"/>
                  </a:rPr>
                  <a:t>기획서</a:t>
                </a:r>
              </a:p>
            </p:txBody>
          </p:sp>
        </p:grpSp>
        <p:grpSp>
          <p:nvGrpSpPr>
            <p:cNvPr id="56" name="그룹 55">
              <a:extLst>
                <a:ext uri="{FF2B5EF4-FFF2-40B4-BE49-F238E27FC236}">
                  <a16:creationId xmlns:a16="http://schemas.microsoft.com/office/drawing/2014/main" id="{D7C39307-727D-546E-46B6-94BBB9F78EEA}"/>
                </a:ext>
              </a:extLst>
            </p:cNvPr>
            <p:cNvGrpSpPr/>
            <p:nvPr/>
          </p:nvGrpSpPr>
          <p:grpSpPr>
            <a:xfrm>
              <a:off x="4075736" y="2471673"/>
              <a:ext cx="1449436" cy="2357078"/>
              <a:chOff x="4263050" y="2471673"/>
              <a:chExt cx="1449436" cy="2357078"/>
            </a:xfrm>
          </p:grpSpPr>
          <p:grpSp>
            <p:nvGrpSpPr>
              <p:cNvPr id="53" name="그룹 52">
                <a:extLst>
                  <a:ext uri="{FF2B5EF4-FFF2-40B4-BE49-F238E27FC236}">
                    <a16:creationId xmlns:a16="http://schemas.microsoft.com/office/drawing/2014/main" id="{AC3F813E-2614-87A7-926C-359E6D9A101C}"/>
                  </a:ext>
                </a:extLst>
              </p:cNvPr>
              <p:cNvGrpSpPr/>
              <p:nvPr/>
            </p:nvGrpSpPr>
            <p:grpSpPr>
              <a:xfrm>
                <a:off x="4525824" y="2471673"/>
                <a:ext cx="925254" cy="1046441"/>
                <a:chOff x="4525824" y="2471673"/>
                <a:chExt cx="925254" cy="1046441"/>
              </a:xfrm>
            </p:grpSpPr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E836B58A-0A57-92A1-2B99-BB752EEA02C2}"/>
                    </a:ext>
                  </a:extLst>
                </p:cNvPr>
                <p:cNvSpPr txBox="1"/>
                <p:nvPr/>
              </p:nvSpPr>
              <p:spPr>
                <a:xfrm>
                  <a:off x="4567501" y="2471673"/>
                  <a:ext cx="841898" cy="707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ko-KR" sz="4000" dirty="0">
                      <a:latin typeface="에스코어 드림 8 Heavy" panose="020B0903030302020204" pitchFamily="34" charset="-127"/>
                      <a:ea typeface="에스코어 드림 8 Heavy" panose="020B0903030302020204" pitchFamily="34" charset="-127"/>
                    </a:rPr>
                    <a:t>03</a:t>
                  </a:r>
                  <a:endParaRPr lang="ko-KR" altLang="en-US" sz="2000" dirty="0">
                    <a:latin typeface="에스코어 드림 8 Heavy" panose="020B0903030302020204" pitchFamily="34" charset="-127"/>
                    <a:ea typeface="에스코어 드림 8 Heavy" panose="020B0903030302020204" pitchFamily="34" charset="-127"/>
                  </a:endParaRPr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39581A3D-3FA6-CA1C-6E39-BFFB98638E9B}"/>
                    </a:ext>
                  </a:extLst>
                </p:cNvPr>
                <p:cNvSpPr txBox="1"/>
                <p:nvPr/>
              </p:nvSpPr>
              <p:spPr>
                <a:xfrm>
                  <a:off x="4525824" y="3118004"/>
                  <a:ext cx="92525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2000" dirty="0"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시스템</a:t>
                  </a:r>
                </a:p>
              </p:txBody>
            </p:sp>
          </p:grpSp>
          <p:grpSp>
            <p:nvGrpSpPr>
              <p:cNvPr id="47" name="그룹 46">
                <a:extLst>
                  <a:ext uri="{FF2B5EF4-FFF2-40B4-BE49-F238E27FC236}">
                    <a16:creationId xmlns:a16="http://schemas.microsoft.com/office/drawing/2014/main" id="{B161A0FA-0DAF-EDE5-3626-B68CB69172D1}"/>
                  </a:ext>
                </a:extLst>
              </p:cNvPr>
              <p:cNvGrpSpPr/>
              <p:nvPr/>
            </p:nvGrpSpPr>
            <p:grpSpPr>
              <a:xfrm>
                <a:off x="4263050" y="3596873"/>
                <a:ext cx="1449436" cy="1231878"/>
                <a:chOff x="4263050" y="3638038"/>
                <a:chExt cx="1449436" cy="1231878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B1B6EF3E-74C3-A3B6-8368-D9000A21B601}"/>
                    </a:ext>
                  </a:extLst>
                </p:cNvPr>
                <p:cNvSpPr txBox="1"/>
                <p:nvPr/>
              </p:nvSpPr>
              <p:spPr>
                <a:xfrm>
                  <a:off x="4263050" y="4562139"/>
                  <a:ext cx="1449436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 err="1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레이턴시</a:t>
                  </a:r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 시스템</a:t>
                  </a: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F8ED6CF1-7404-0C7B-2A62-1FFDD0EC25BF}"/>
                    </a:ext>
                  </a:extLst>
                </p:cNvPr>
                <p:cNvSpPr txBox="1"/>
                <p:nvPr/>
              </p:nvSpPr>
              <p:spPr>
                <a:xfrm>
                  <a:off x="4436858" y="3638038"/>
                  <a:ext cx="1103187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랭크 시스템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48758FFC-11F5-5DA3-73F0-CA9677963C44}"/>
                    </a:ext>
                  </a:extLst>
                </p:cNvPr>
                <p:cNvSpPr txBox="1"/>
                <p:nvPr/>
              </p:nvSpPr>
              <p:spPr>
                <a:xfrm>
                  <a:off x="4436858" y="3946585"/>
                  <a:ext cx="1103187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콤보 시스템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11A14374-F185-70CA-8C22-00FD4C1F0F0F}"/>
                    </a:ext>
                  </a:extLst>
                </p:cNvPr>
                <p:cNvSpPr txBox="1"/>
                <p:nvPr/>
              </p:nvSpPr>
              <p:spPr>
                <a:xfrm>
                  <a:off x="4436859" y="4254362"/>
                  <a:ext cx="1103187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</a:schemeClr>
                      </a:solidFill>
                      <a:latin typeface="에스코어 드림 4 Regular" panose="020B0503030302020204" pitchFamily="34" charset="-127"/>
                      <a:ea typeface="에스코어 드림 4 Regular" panose="020B0503030302020204" pitchFamily="34" charset="-127"/>
                    </a:rPr>
                    <a:t>판정 시스템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861446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183A0D-6D5D-D460-983B-3C2A3FF8AD8C}"/>
              </a:ext>
            </a:extLst>
          </p:cNvPr>
          <p:cNvSpPr txBox="1"/>
          <p:nvPr/>
        </p:nvSpPr>
        <p:spPr>
          <a:xfrm>
            <a:off x="4991373" y="3306099"/>
            <a:ext cx="2209259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4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게임 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00905E-FD5B-37DF-3286-CC1D1C6DDAA8}"/>
              </a:ext>
            </a:extLst>
          </p:cNvPr>
          <p:cNvSpPr txBox="1"/>
          <p:nvPr/>
        </p:nvSpPr>
        <p:spPr>
          <a:xfrm>
            <a:off x="5524370" y="1701176"/>
            <a:ext cx="114326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1</a:t>
            </a:r>
            <a:endParaRPr lang="ko-KR" altLang="en-US" sz="11500" dirty="0">
              <a:ln>
                <a:solidFill>
                  <a:schemeClr val="accent1">
                    <a:alpha val="0"/>
                  </a:schemeClr>
                </a:solidFill>
              </a:ln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9649BB0-80A9-3E9B-0410-FE46510ED9D7}"/>
              </a:ext>
            </a:extLst>
          </p:cNvPr>
          <p:cNvCxnSpPr>
            <a:cxnSpLocks/>
          </p:cNvCxnSpPr>
          <p:nvPr/>
        </p:nvCxnSpPr>
        <p:spPr>
          <a:xfrm>
            <a:off x="4839424" y="4013985"/>
            <a:ext cx="251315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993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20231219_002230164">
            <a:hlinkClick r:id="" action="ppaction://media"/>
            <a:extLst>
              <a:ext uri="{FF2B5EF4-FFF2-40B4-BE49-F238E27FC236}">
                <a16:creationId xmlns:a16="http://schemas.microsoft.com/office/drawing/2014/main" id="{CD18A6F1-791B-A845-F4C4-F43BDA7207F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1071" y="478730"/>
            <a:ext cx="10009858" cy="5630418"/>
          </a:xfrm>
        </p:spPr>
      </p:pic>
      <p:sp>
        <p:nvSpPr>
          <p:cNvPr id="3" name="제목 1">
            <a:extLst>
              <a:ext uri="{FF2B5EF4-FFF2-40B4-BE49-F238E27FC236}">
                <a16:creationId xmlns:a16="http://schemas.microsoft.com/office/drawing/2014/main" id="{390DBAEF-C4D5-A6A3-8240-048A01694E76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2491587" cy="355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1.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게임소개 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- 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데모영상</a:t>
            </a:r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B50EF5D-C7DA-FE43-09C2-5127DEEF37C5}"/>
              </a:ext>
            </a:extLst>
          </p:cNvPr>
          <p:cNvSpPr txBox="1">
            <a:spLocks/>
          </p:cNvSpPr>
          <p:nvPr/>
        </p:nvSpPr>
        <p:spPr>
          <a:xfrm>
            <a:off x="433755" y="6182841"/>
            <a:ext cx="11324490" cy="545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hlinkClick r:id="rId5"/>
              </a:rPr>
              <a:t>POLA 60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hlinkClick r:id="rId5"/>
              </a:rPr>
              <a:t>초 소개 영상</a:t>
            </a:r>
            <a:b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</a:b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(</a:t>
            </a:r>
            <a:r>
              <a:rPr lang="ko-KR" altLang="en-US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하이퍼링크 첨부</a:t>
            </a:r>
            <a:r>
              <a:rPr lang="en-US" altLang="ko-KR" sz="11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)</a:t>
            </a:r>
            <a:endParaRPr lang="ko-KR" altLang="en-US" sz="1600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8166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0CD9219-D540-9406-3D88-5399C567E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994" y="925127"/>
            <a:ext cx="6346164" cy="363667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21C8EBC-CF08-C783-52D0-FF59000EA3D8}"/>
              </a:ext>
            </a:extLst>
          </p:cNvPr>
          <p:cNvSpPr txBox="1"/>
          <p:nvPr/>
        </p:nvSpPr>
        <p:spPr>
          <a:xfrm>
            <a:off x="3390900" y="5164163"/>
            <a:ext cx="5410200" cy="10463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ko-KR" altLang="en-US" sz="1400" b="1" spc="-15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  <a:cs typeface="Pretendard Variable Light" panose="02000003000000020004" pitchFamily="2" charset="-127"/>
              </a:rPr>
              <a:t>기획 의도</a:t>
            </a:r>
            <a:endParaRPr lang="en-US" altLang="ko-KR" sz="1400" b="1" spc="-150" dirty="0">
              <a:latin typeface="에스코어 드림 5 Medium" panose="020B0503030302020204" pitchFamily="34" charset="-127"/>
              <a:ea typeface="에스코어 드림 5 Medium" panose="020B0503030302020204" pitchFamily="34" charset="-127"/>
              <a:cs typeface="Pretendard Variable Light" panose="02000003000000020004" pitchFamily="2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폴라로이드 사진에 들어가 그 사진의 추억을 경험해보자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-</a:t>
            </a:r>
          </a:p>
          <a:p>
            <a:pPr algn="ctr">
              <a:lnSpc>
                <a:spcPct val="150000"/>
              </a:lnSpc>
            </a:pP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사진에 담긴 추억을 리듬게임의 스테이지로 표현해보자 </a:t>
            </a:r>
            <a:r>
              <a:rPr lang="en-US" altLang="ko-KR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rPr>
              <a:t>-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5F2FBB4-43D2-F8A2-A2B6-0E0E489B59D6}"/>
              </a:ext>
            </a:extLst>
          </p:cNvPr>
          <p:cNvGrpSpPr/>
          <p:nvPr/>
        </p:nvGrpSpPr>
        <p:grpSpPr>
          <a:xfrm>
            <a:off x="766390" y="922677"/>
            <a:ext cx="4314973" cy="3639127"/>
            <a:chOff x="766390" y="922677"/>
            <a:chExt cx="4314973" cy="363912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3232F3-0561-5CBF-B98A-BABA8E6549A6}"/>
                </a:ext>
              </a:extLst>
            </p:cNvPr>
            <p:cNvSpPr txBox="1"/>
            <p:nvPr/>
          </p:nvSpPr>
          <p:spPr>
            <a:xfrm>
              <a:off x="766391" y="922677"/>
              <a:ext cx="2604390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4800" spc="-150" dirty="0">
                  <a:latin typeface="에스코어 드림 6 Bold" panose="020B0703030302020204" pitchFamily="34" charset="-127"/>
                  <a:ea typeface="에스코어 드림 6 Bold" panose="020B0703030302020204" pitchFamily="34" charset="-127"/>
                  <a:cs typeface="Pretendard Black" panose="02000A03000000020004" pitchFamily="50" charset="-127"/>
                </a:rPr>
                <a:t>POLA</a:t>
              </a:r>
              <a:endParaRPr lang="ko-KR" altLang="en-US" sz="4800" spc="-150" dirty="0">
                <a:latin typeface="에스코어 드림 6 Bold" panose="020B0703030302020204" pitchFamily="34" charset="-127"/>
                <a:ea typeface="에스코어 드림 6 Bold" panose="020B0703030302020204" pitchFamily="34" charset="-127"/>
                <a:cs typeface="Pretendard Variable" panose="02000003000000020004" pitchFamily="2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315C886-B787-78EB-91D1-F7F852CD3255}"/>
                </a:ext>
              </a:extLst>
            </p:cNvPr>
            <p:cNvSpPr txBox="1"/>
            <p:nvPr/>
          </p:nvSpPr>
          <p:spPr>
            <a:xfrm>
              <a:off x="766391" y="2680158"/>
              <a:ext cx="2178940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 플랫폼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: Android, iOS,  PC</a:t>
              </a:r>
              <a:endPara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BD45964-C3ED-4E1F-0B99-97E37A4CAFFC}"/>
                </a:ext>
              </a:extLst>
            </p:cNvPr>
            <p:cNvSpPr txBox="1"/>
            <p:nvPr/>
          </p:nvSpPr>
          <p:spPr>
            <a:xfrm>
              <a:off x="766391" y="1877836"/>
              <a:ext cx="297109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 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장르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:  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캐주얼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, 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리듬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3AA6AC5-8790-8741-AA91-CAD467C81C04}"/>
                </a:ext>
              </a:extLst>
            </p:cNvPr>
            <p:cNvSpPr txBox="1"/>
            <p:nvPr/>
          </p:nvSpPr>
          <p:spPr>
            <a:xfrm>
              <a:off x="766390" y="3081319"/>
              <a:ext cx="431497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 개발엔진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: Unity – 2022.3.10f1 /  </a:t>
              </a:r>
              <a:r>
                <a:rPr lang="en-US" altLang="ko-KR" sz="120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</a:rPr>
                <a:t>Stable Diffusion / Photoshop</a:t>
              </a:r>
              <a:endPara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723A7BC-E0BA-C1C3-941F-CB541A97245A}"/>
                </a:ext>
              </a:extLst>
            </p:cNvPr>
            <p:cNvSpPr txBox="1"/>
            <p:nvPr/>
          </p:nvSpPr>
          <p:spPr>
            <a:xfrm>
              <a:off x="766391" y="3482480"/>
              <a:ext cx="377279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 개발기간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: 2023. 10 ~ 2023.12 (2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개월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)</a:t>
              </a:r>
              <a:endPara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D943891-A031-3699-6FDD-24E764F6C316}"/>
                </a:ext>
              </a:extLst>
            </p:cNvPr>
            <p:cNvSpPr txBox="1"/>
            <p:nvPr/>
          </p:nvSpPr>
          <p:spPr>
            <a:xfrm>
              <a:off x="766391" y="2278997"/>
              <a:ext cx="246797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 </a:t>
              </a:r>
              <a:r>
                <a:rPr lang="ko-KR" altLang="en-US" sz="1200" spc="-150" dirty="0" err="1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게임컨셉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: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 폴라로이드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, 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사진관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2863A1B-CAA2-96F0-9DCA-D2C8AC1B776B}"/>
                </a:ext>
              </a:extLst>
            </p:cNvPr>
            <p:cNvSpPr txBox="1"/>
            <p:nvPr/>
          </p:nvSpPr>
          <p:spPr>
            <a:xfrm>
              <a:off x="766391" y="3883641"/>
              <a:ext cx="377279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개발인원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: 4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인 개발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( 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기획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1, 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프로그래밍 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3 )</a:t>
              </a:r>
              <a:endPara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A7B06B9-3858-33B6-AD4D-DAA6B14CB66B}"/>
                </a:ext>
              </a:extLst>
            </p:cNvPr>
            <p:cNvSpPr txBox="1"/>
            <p:nvPr/>
          </p:nvSpPr>
          <p:spPr>
            <a:xfrm>
              <a:off x="766391" y="4284805"/>
              <a:ext cx="409135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출시경험</a:t>
              </a:r>
              <a:r>
                <a:rPr lang="en-US" altLang="ko-KR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: </a:t>
              </a:r>
              <a:r>
                <a:rPr lang="ko-KR" altLang="en-US" sz="120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구글플레이스토어 출시 및 서비스 종료 </a:t>
              </a:r>
              <a:r>
                <a:rPr lang="en-US" altLang="ko-KR" sz="1050" spc="-150" dirty="0">
                  <a:solidFill>
                    <a:srgbClr val="6E6E6E"/>
                  </a:solidFill>
                  <a:latin typeface="에스코어 드림 4 Regular" panose="020B0503030302020204" pitchFamily="34" charset="-127"/>
                  <a:ea typeface="에스코어 드림 4 Regular" panose="020B0503030302020204" pitchFamily="34" charset="-127"/>
                  <a:cs typeface="Pretendard Variable Light" panose="02000003000000020004" pitchFamily="2" charset="-127"/>
                </a:rPr>
                <a:t>(2024. 01 ~ 2024. 11 )</a:t>
              </a:r>
              <a:endParaRPr lang="ko-KR" altLang="en-US" sz="1200" spc="-150" dirty="0">
                <a:solidFill>
                  <a:srgbClr val="6E6E6E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Pretendard Variable Light" panose="02000003000000020004" pitchFamily="2" charset="-127"/>
              </a:endParaRPr>
            </a:p>
          </p:txBody>
        </p:sp>
      </p:grp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E88CA13-B978-61FB-04C4-E60A0210E7C8}"/>
              </a:ext>
            </a:extLst>
          </p:cNvPr>
          <p:cNvCxnSpPr>
            <a:cxnSpLocks/>
          </p:cNvCxnSpPr>
          <p:nvPr/>
        </p:nvCxnSpPr>
        <p:spPr>
          <a:xfrm>
            <a:off x="879621" y="1650071"/>
            <a:ext cx="1818887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제목 1">
            <a:extLst>
              <a:ext uri="{FF2B5EF4-FFF2-40B4-BE49-F238E27FC236}">
                <a16:creationId xmlns:a16="http://schemas.microsoft.com/office/drawing/2014/main" id="{0871BE4B-3387-244B-E4E3-69B9CCE6DA3B}"/>
              </a:ext>
            </a:extLst>
          </p:cNvPr>
          <p:cNvSpPr txBox="1">
            <a:spLocks/>
          </p:cNvSpPr>
          <p:nvPr/>
        </p:nvSpPr>
        <p:spPr>
          <a:xfrm>
            <a:off x="-1" y="0"/>
            <a:ext cx="2491587" cy="3559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1.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게임소개 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- 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게임설명</a:t>
            </a:r>
          </a:p>
        </p:txBody>
      </p:sp>
    </p:spTree>
    <p:extLst>
      <p:ext uri="{BB962C8B-B14F-4D97-AF65-F5344CB8AC3E}">
        <p14:creationId xmlns:p14="http://schemas.microsoft.com/office/powerpoint/2010/main" val="3202386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757D47-10F6-A3F6-D3C9-48B33714DEFD}"/>
              </a:ext>
            </a:extLst>
          </p:cNvPr>
          <p:cNvSpPr txBox="1"/>
          <p:nvPr/>
        </p:nvSpPr>
        <p:spPr>
          <a:xfrm>
            <a:off x="5760815" y="3306099"/>
            <a:ext cx="670376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4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UI</a:t>
            </a:r>
            <a:endParaRPr lang="ko-KR" altLang="en-US" sz="4000" spc="-150" dirty="0">
              <a:ln>
                <a:solidFill>
                  <a:schemeClr val="accent1">
                    <a:alpha val="0"/>
                  </a:schemeClr>
                </a:solidFill>
              </a:ln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C41A92-E43A-D24B-4F59-2A136F3B06A8}"/>
              </a:ext>
            </a:extLst>
          </p:cNvPr>
          <p:cNvSpPr txBox="1"/>
          <p:nvPr/>
        </p:nvSpPr>
        <p:spPr>
          <a:xfrm>
            <a:off x="5531584" y="1701176"/>
            <a:ext cx="11288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</a:t>
            </a:r>
            <a:endParaRPr lang="ko-KR" altLang="en-US" sz="11500" dirty="0">
              <a:ln>
                <a:solidFill>
                  <a:schemeClr val="accent1">
                    <a:alpha val="0"/>
                  </a:schemeClr>
                </a:solidFill>
              </a:ln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6D0D47F-C186-6446-CDF8-EE7CDA7CF009}"/>
              </a:ext>
            </a:extLst>
          </p:cNvPr>
          <p:cNvCxnSpPr>
            <a:cxnSpLocks/>
          </p:cNvCxnSpPr>
          <p:nvPr/>
        </p:nvCxnSpPr>
        <p:spPr>
          <a:xfrm>
            <a:off x="4839424" y="4013985"/>
            <a:ext cx="251315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5671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DE6F576-4E0E-0F12-7A46-E1A16DA715EC}"/>
              </a:ext>
            </a:extLst>
          </p:cNvPr>
          <p:cNvSpPr txBox="1"/>
          <p:nvPr/>
        </p:nvSpPr>
        <p:spPr>
          <a:xfrm>
            <a:off x="5294341" y="3306099"/>
            <a:ext cx="1603324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4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시스템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F50DD9-7CB5-5C3E-AA7B-874A7B03523F}"/>
              </a:ext>
            </a:extLst>
          </p:cNvPr>
          <p:cNvSpPr txBox="1"/>
          <p:nvPr/>
        </p:nvSpPr>
        <p:spPr>
          <a:xfrm>
            <a:off x="5531584" y="1701176"/>
            <a:ext cx="11288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3</a:t>
            </a:r>
            <a:endParaRPr lang="ko-KR" altLang="en-US" sz="11500" dirty="0">
              <a:ln>
                <a:solidFill>
                  <a:schemeClr val="accent1">
                    <a:alpha val="0"/>
                  </a:schemeClr>
                </a:solidFill>
              </a:ln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1E16B6D-EB0C-212B-EA9C-546115D6F522}"/>
              </a:ext>
            </a:extLst>
          </p:cNvPr>
          <p:cNvCxnSpPr>
            <a:cxnSpLocks/>
          </p:cNvCxnSpPr>
          <p:nvPr/>
        </p:nvCxnSpPr>
        <p:spPr>
          <a:xfrm>
            <a:off x="4839424" y="4013985"/>
            <a:ext cx="251315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624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04571-4C5D-6B16-F2EC-FCA9C6FF66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29511F-5E10-F081-532C-1244BAFF7F7D}"/>
              </a:ext>
            </a:extLst>
          </p:cNvPr>
          <p:cNvSpPr txBox="1"/>
          <p:nvPr/>
        </p:nvSpPr>
        <p:spPr>
          <a:xfrm>
            <a:off x="5294341" y="3306099"/>
            <a:ext cx="1603324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4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컨텐츠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68E4C1-BE61-97F6-E7F3-8B5B4BB030A0}"/>
              </a:ext>
            </a:extLst>
          </p:cNvPr>
          <p:cNvSpPr txBox="1"/>
          <p:nvPr/>
        </p:nvSpPr>
        <p:spPr>
          <a:xfrm>
            <a:off x="5531584" y="1701176"/>
            <a:ext cx="11288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4</a:t>
            </a:r>
            <a:endParaRPr lang="ko-KR" altLang="en-US" sz="11500" dirty="0">
              <a:ln>
                <a:solidFill>
                  <a:schemeClr val="accent1">
                    <a:alpha val="0"/>
                  </a:schemeClr>
                </a:solidFill>
              </a:ln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5E4705C-0E3C-2B15-9403-A9CE3AD3C1FA}"/>
              </a:ext>
            </a:extLst>
          </p:cNvPr>
          <p:cNvCxnSpPr>
            <a:cxnSpLocks/>
          </p:cNvCxnSpPr>
          <p:nvPr/>
        </p:nvCxnSpPr>
        <p:spPr>
          <a:xfrm>
            <a:off x="4839424" y="4013985"/>
            <a:ext cx="251315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27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137C5-90B7-8890-BD53-7DB5C06D1C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1C1868-7CA8-E7B7-4B15-ED091D66E3C0}"/>
              </a:ext>
            </a:extLst>
          </p:cNvPr>
          <p:cNvSpPr txBox="1"/>
          <p:nvPr/>
        </p:nvSpPr>
        <p:spPr>
          <a:xfrm>
            <a:off x="5294341" y="3306099"/>
            <a:ext cx="1603324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4000" spc="-15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사운드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5D63D2-A348-7F0C-8856-479169CE6DEF}"/>
              </a:ext>
            </a:extLst>
          </p:cNvPr>
          <p:cNvSpPr txBox="1"/>
          <p:nvPr/>
        </p:nvSpPr>
        <p:spPr>
          <a:xfrm>
            <a:off x="5531584" y="1701176"/>
            <a:ext cx="112883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1500" dirty="0">
                <a:ln>
                  <a:solidFill>
                    <a:schemeClr val="accent1">
                      <a:alpha val="0"/>
                    </a:schemeClr>
                  </a:solidFill>
                </a:ln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5</a:t>
            </a:r>
            <a:endParaRPr lang="ko-KR" altLang="en-US" sz="11500" dirty="0">
              <a:ln>
                <a:solidFill>
                  <a:schemeClr val="accent1">
                    <a:alpha val="0"/>
                  </a:schemeClr>
                </a:solidFill>
              </a:ln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7D39F101-F75E-0197-8DF0-C7234377687B}"/>
              </a:ext>
            </a:extLst>
          </p:cNvPr>
          <p:cNvCxnSpPr>
            <a:cxnSpLocks/>
          </p:cNvCxnSpPr>
          <p:nvPr/>
        </p:nvCxnSpPr>
        <p:spPr>
          <a:xfrm>
            <a:off x="4839424" y="4013985"/>
            <a:ext cx="251315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7978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A72EF68927916448C2F9BEA406376A8" ma:contentTypeVersion="4" ma:contentTypeDescription="새 문서를 만듭니다." ma:contentTypeScope="" ma:versionID="50a0cef479a9a1e8b07347d899a9bf7a">
  <xsd:schema xmlns:xsd="http://www.w3.org/2001/XMLSchema" xmlns:xs="http://www.w3.org/2001/XMLSchema" xmlns:p="http://schemas.microsoft.com/office/2006/metadata/properties" xmlns:ns3="11f327cf-f7fc-438c-a727-23076bc3476c" targetNamespace="http://schemas.microsoft.com/office/2006/metadata/properties" ma:root="true" ma:fieldsID="f9fbe40ef33ee1a8fbabf17a9715fa2f" ns3:_="">
    <xsd:import namespace="11f327cf-f7fc-438c-a727-23076bc3476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f327cf-f7fc-438c-a727-23076bc347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5012270-BA9E-486D-B003-298ADA30EFB2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11f327cf-f7fc-438c-a727-23076bc3476c"/>
    <ds:schemaRef ds:uri="http://www.w3.org/XML/1998/namespace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2F5C132-5BFC-42DA-8872-25DEC1B536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F9E212-9679-4CCB-8A9A-DE6EAE97EF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1f327cf-f7fc-438c-a727-23076bc3476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1410</TotalTime>
  <Words>289</Words>
  <Application>Microsoft Office PowerPoint</Application>
  <PresentationFormat>와이드스크린</PresentationFormat>
  <Paragraphs>92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에스코어 드림 8 Heavy</vt:lpstr>
      <vt:lpstr>에스코어 드림 4 Regular</vt:lpstr>
      <vt:lpstr>Arial</vt:lpstr>
      <vt:lpstr>맑은 고딕</vt:lpstr>
      <vt:lpstr>에스코어 드림 5 Medium</vt:lpstr>
      <vt:lpstr>에스코어 드림 6 Bold</vt:lpstr>
      <vt:lpstr>Office 테마</vt:lpstr>
      <vt:lpstr>POLA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</dc:title>
  <dc:creator>이민규</dc:creator>
  <cp:lastModifiedBy>박준기</cp:lastModifiedBy>
  <cp:revision>45</cp:revision>
  <dcterms:created xsi:type="dcterms:W3CDTF">2023-12-18T06:46:36Z</dcterms:created>
  <dcterms:modified xsi:type="dcterms:W3CDTF">2025-05-12T06:45:24Z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0x0101007A72EF68927916448C2F9BEA406376A8</vt:lpwstr>
  </property>
</Properties>
</file>

<file path=docProps/thumbnail.jpeg>
</file>